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21509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9353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en-US" altLang="ru-RU" sz="1200" b="1" dirty="0">
                <a:latin typeface="Times New Roman" panose="02020603050405020304" pitchFamily="18" charset="0"/>
                <a:cs typeface="Times New Roman" pitchFamily="18" charset="0"/>
              </a:rPr>
              <a:t>3</a:t>
            </a:r>
            <a:r>
              <a:rPr lang="kk-KZ" altLang="ru-RU" sz="1200" b="1" dirty="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a:t>
            </a:r>
            <a:r>
              <a:rPr lang="ru-RU" sz="1200" dirty="0">
                <a:solidFill>
                  <a:prstClr val="black"/>
                </a:solidFill>
                <a:latin typeface="Times New Roman" panose="02020603050405020304" pitchFamily="18" charset="0"/>
                <a:cs typeface="Times New Roman" pitchFamily="18" charset="0"/>
              </a:rPr>
              <a:t>. Оңтүстіктен, </a:t>
            </a:r>
            <a:r>
              <a:rPr lang="ru-RU" sz="1200" dirty="0" err="1">
                <a:solidFill>
                  <a:prstClr val="black"/>
                </a:solidFill>
                <a:latin typeface="Times New Roman" panose="02020603050405020304" pitchFamily="18" charset="0"/>
                <a:cs typeface="Times New Roman" pitchFamily="18" charset="0"/>
              </a:rPr>
              <a:t>оңтүстік-шығыстан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18-20,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31-33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3</a:t>
            </a:r>
            <a:r>
              <a:rPr lang="kk-KZ"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en-US"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жел соғады, күші 9-14 м/с. Ауа температурасы 16-18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42855898"/>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22274</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4252</cp:revision>
  <cp:lastPrinted>2021-07-01T07:38:07Z</cp:lastPrinted>
  <dcterms:created xsi:type="dcterms:W3CDTF">2018-03-27T06:03:00Z</dcterms:created>
  <dcterms:modified xsi:type="dcterms:W3CDTF">2026-05-30T06:54:59Z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